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2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2" autoAdjust="0"/>
    <p:restoredTop sz="94677" autoAdjust="0"/>
  </p:normalViewPr>
  <p:slideViewPr>
    <p:cSldViewPr>
      <p:cViewPr varScale="1">
        <p:scale>
          <a:sx n="95" d="100"/>
          <a:sy n="95" d="100"/>
        </p:scale>
        <p:origin x="-9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16824" cy="1287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Природные явления</a:t>
            </a:r>
            <a:endParaRPr lang="ru-RU" dirty="0"/>
          </a:p>
        </p:txBody>
      </p:sp>
      <p:pic>
        <p:nvPicPr>
          <p:cNvPr id="5122" name="Picture 2" descr="C:\Users\я\Desktop\mqdefault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5241" r="17282"/>
          <a:stretch/>
        </p:blipFill>
        <p:spPr bwMode="auto">
          <a:xfrm>
            <a:off x="0" y="0"/>
            <a:ext cx="9168762" cy="68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3861048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Подготовила: воспитатель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Максименкова Светлана Алексеевна,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КК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МКДОУ Аннинский д/с ОРВ «Росток»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0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5" y="332656"/>
            <a:ext cx="3096344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Капель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2204864"/>
            <a:ext cx="2251720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Капель -падание с крыш, с деревьев тающего снега каплями, а также сами эти капли.</a:t>
            </a:r>
          </a:p>
        </p:txBody>
      </p:sp>
      <p:pic>
        <p:nvPicPr>
          <p:cNvPr id="2050" name="Picture 2" descr="http://reading.com.ua/wp-content/uploads/2015/05/fotografii-kapli-dozhdya-750x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059821" cy="36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3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874846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Летние природные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1628800"/>
            <a:ext cx="2890664" cy="39604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состояние атмосферы, характеризующееся горячим, нагретым солнечными лучами воздухом.</a:t>
            </a:r>
          </a:p>
        </p:txBody>
      </p:sp>
      <p:pic>
        <p:nvPicPr>
          <p:cNvPr id="4" name="Рисунок 3" descr="C:\Users\я\Desktop\img_php38tdnv_Prezentaciya-k-uroku_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6" t="47399" r="953" b="21776"/>
          <a:stretch/>
        </p:blipFill>
        <p:spPr bwMode="auto">
          <a:xfrm>
            <a:off x="475876" y="1772816"/>
            <a:ext cx="5073680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55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085728" cy="1078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Ливень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8184" y="1844824"/>
            <a:ext cx="2683768" cy="46656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pPr marL="45720" lvl="0" indent="0">
              <a:buNone/>
            </a:pPr>
            <a:r>
              <a:rPr lang="ru-RU" sz="3600" b="1" dirty="0"/>
              <a:t>Ливень — сильный (проливной) дождь.</a:t>
            </a:r>
          </a:p>
          <a:p>
            <a:pPr marL="45720" indent="0">
              <a:buNone/>
            </a:pPr>
            <a:endParaRPr lang="ru-RU" sz="3600" b="1" dirty="0"/>
          </a:p>
        </p:txBody>
      </p:sp>
      <p:pic>
        <p:nvPicPr>
          <p:cNvPr id="4098" name="Picture 2" descr="https://avatars.mds.yandex.net/get-pdb/989257/f6e9f729-a839-402b-87f7-dbd3afc3dac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683816" cy="44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0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4104456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Радуга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1772817"/>
            <a:ext cx="3240360" cy="20162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— одно из красивейших явлений природы, возникающее в результате преломления солнечного света в капельках воды, взвешенных в воздухе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4572"/>
            <a:ext cx="4977602" cy="41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3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2592288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2492896"/>
            <a:ext cx="3178696" cy="38164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b="1" dirty="0" smtClean="0"/>
              <a:t>Град </a:t>
            </a:r>
            <a:r>
              <a:rPr lang="ru-RU" sz="3200" b="1" dirty="0"/>
              <a:t>— разновидность ливневых осадков, состоящих из кусочков льда.</a:t>
            </a:r>
          </a:p>
          <a:p>
            <a:endParaRPr lang="ru-RU" sz="3200" b="1" dirty="0"/>
          </a:p>
        </p:txBody>
      </p:sp>
      <p:pic>
        <p:nvPicPr>
          <p:cNvPr id="2050" name="Picture 2" descr="C:\Users\я\Desktop\1371530695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8" y="1988840"/>
            <a:ext cx="522990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5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4248472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8064" y="2132856"/>
            <a:ext cx="3538736" cy="39933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/>
              <a:t>Роса — маленькие капли влаги, оседающие на растениях или почве при наступлении утренней прохлады.</a:t>
            </a:r>
          </a:p>
          <a:p>
            <a:endParaRPr lang="ru-RU" sz="2800" b="1" dirty="0"/>
          </a:p>
        </p:txBody>
      </p:sp>
      <p:pic>
        <p:nvPicPr>
          <p:cNvPr id="4" name="Рисунок 3" descr="https://ppt4web.ru/images/111/6361/310/img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3404" r="9903" b="31489"/>
          <a:stretch/>
        </p:blipFill>
        <p:spPr bwMode="auto">
          <a:xfrm>
            <a:off x="539552" y="2132856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481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7910264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Летние теплые дожди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chitalnya.ru/upload3/118/80e426cfc7e0b2e11c12f24d4821d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911787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772816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жаркое время года осадки считаются довольно редкой климатической аномалией. Сам по себе дождь представляет непрерывное падение воды по вертикали. Начальной точкой движения являются тучи. Дождь – явление природы накопительное. Пока тучи не наберут большое количество влаги, выпадение осадков не начнется. </a:t>
            </a:r>
          </a:p>
        </p:txBody>
      </p:sp>
    </p:spTree>
    <p:extLst>
      <p:ext uri="{BB962C8B-B14F-4D97-AF65-F5344CB8AC3E}">
        <p14:creationId xmlns:p14="http://schemas.microsoft.com/office/powerpoint/2010/main" val="380406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23728" y="260648"/>
            <a:ext cx="3384376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Зарница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484784"/>
            <a:ext cx="3672408" cy="489654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Зарница </a:t>
            </a:r>
            <a:r>
              <a:rPr lang="ru-RU" b="1" dirty="0"/>
              <a:t>— мгновенные вспышки света на горизонте при отдаленной грозе. Наблюдается это явление, как правило, в темное время суток. Раскатов грома при этом не слышно из-за дальности, но видны вспышки молнии, свет которых отражается от кучево-дождевых облаков (преимущественно их вершин). Явление в народе приурочивали к концу лета, началу сбора урожая, и иногда называют </a:t>
            </a:r>
            <a:r>
              <a:rPr lang="ru-RU" b="1" dirty="0" err="1"/>
              <a:t>хлебозарами</a:t>
            </a:r>
            <a:endParaRPr lang="ru-RU" b="1" dirty="0"/>
          </a:p>
        </p:txBody>
      </p:sp>
      <p:pic>
        <p:nvPicPr>
          <p:cNvPr id="5" name="Рисунок 4" descr="C:\Users\я\Desktop\Новая папка (2)\kartinkijane.ru-324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507" r="9610" b="11168"/>
          <a:stretch/>
        </p:blipFill>
        <p:spPr bwMode="auto">
          <a:xfrm>
            <a:off x="395536" y="1916832"/>
            <a:ext cx="4536504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42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332656"/>
            <a:ext cx="2952329" cy="9361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Молния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2204864"/>
            <a:ext cx="3797048" cy="36509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/>
              <a:t>Молния </a:t>
            </a:r>
            <a:r>
              <a:rPr lang="ru-RU" sz="2400" dirty="0"/>
              <a:t>— гигантский электрический искровой разряд в атмосфере, обычно может происходить во время грозы, проявляющийся яркой вспышкой света и сопровождающим ее громом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C:\Users\я\Desktop\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4" y="2204864"/>
            <a:ext cx="4816604" cy="365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15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176464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1916832"/>
            <a:ext cx="3187824" cy="4449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Гром </a:t>
            </a:r>
            <a:r>
              <a:rPr lang="ru-RU" sz="3600" b="1" dirty="0"/>
              <a:t>— звуковое явление в атмосфере, сопровождающее разряд молнии</a:t>
            </a:r>
          </a:p>
        </p:txBody>
      </p:sp>
      <p:pic>
        <p:nvPicPr>
          <p:cNvPr id="3074" name="Picture 2" descr="https://million-wallpapers.ru/wallpapers/0/53/46795966870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968552" cy="4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3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260648"/>
            <a:ext cx="11233248" cy="9269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Весенние природные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2492896"/>
            <a:ext cx="2818656" cy="309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Ледоход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льда по течению во время таяния рек.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llyslide.com/thumbs/3f4d19873b0820dd2ff3793c1a87dd15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6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392488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1844824"/>
            <a:ext cx="3024336" cy="433233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b="1" dirty="0"/>
              <a:t>Гроза — атмосферное явление, когда между облаком и земной поверхностью возникают электрические разряды — молнии, которые сопровождаются громом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0" name="Picture 2" descr="http://syl.ru/misc/i/ai/208911/951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5137965" cy="43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4362887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НЕГОТАЯНИЕ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0192" y="2492896"/>
            <a:ext cx="2232248" cy="367240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Снеготаяние – явление природы, когда начинает таять снег.</a:t>
            </a:r>
            <a:endParaRPr lang="ru-RU" dirty="0"/>
          </a:p>
        </p:txBody>
      </p:sp>
      <p:pic>
        <p:nvPicPr>
          <p:cNvPr id="2050" name="Picture 2" descr="https://static1.gophotoweb.com/u4536/12585/blog/4610038/3597733/45694021/1000-yaroslav_amelin-3fb79341e42889e82224b3c96b93b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780584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3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404664"/>
            <a:ext cx="3960439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Проталина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2060848"/>
            <a:ext cx="3168352" cy="42484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Проталина – явление ранней весны, когда появляются участки, оттаявшие от снега, чаще всего вокруг деревьев.</a:t>
            </a:r>
            <a:endParaRPr lang="ru-RU" dirty="0"/>
          </a:p>
        </p:txBody>
      </p:sp>
      <p:pic>
        <p:nvPicPr>
          <p:cNvPr id="2050" name="Picture 2" descr="Ð½Ð°Ð·Ð²Ð°Ð½Ð¸Ñ ÑÐ²Ð»ÐµÐ½Ð¸Ð¹ Ð¿ÑÐ¸Ñ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941793" cy="42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9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385883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Половодье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2348880"/>
            <a:ext cx="3600400" cy="396044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Половодье – ежегодно повторяющаяся в одно и то же время фаза водного режима реки с характерным поднятием уровня воды.</a:t>
            </a:r>
            <a:endParaRPr lang="ru-RU" dirty="0"/>
          </a:p>
        </p:txBody>
      </p:sp>
      <p:pic>
        <p:nvPicPr>
          <p:cNvPr id="3074" name="Picture 2" descr="https://go3.imgsmail.ru/imgpreview?key=5ff69294c7cd4aa9&amp;mb=imgdb_preview_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400550" cy="40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60648"/>
            <a:ext cx="6192688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Термальные ветры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1916832"/>
            <a:ext cx="3312368" cy="4536504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/>
              <a:t>Термальные ветры – это общее название для ветров, связанных с перепадом температур, который возникает между холодной весенней ночью и относительно теплым солнечным днем.</a:t>
            </a:r>
          </a:p>
          <a:p>
            <a:endParaRPr lang="ru-RU" dirty="0"/>
          </a:p>
        </p:txBody>
      </p:sp>
      <p:pic>
        <p:nvPicPr>
          <p:cNvPr id="3074" name="Picture 2" descr="https://elhow.ru/images/articles/25/259/25968/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848"/>
            <a:ext cx="50958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55175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Первая весенняя гроза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2060848"/>
            <a:ext cx="3240360" cy="3882055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/>
              <a:t>Первая </a:t>
            </a:r>
            <a:r>
              <a:rPr lang="ru-RU" dirty="0" smtClean="0"/>
              <a:t>весенняя гроза </a:t>
            </a:r>
            <a:r>
              <a:rPr lang="ru-RU" dirty="0"/>
              <a:t>— атмосферное явление, когда между облаком и земной поверхностью возникают электрические разряды — молнии, которые сопровождаются громом.</a:t>
            </a:r>
          </a:p>
        </p:txBody>
      </p:sp>
      <p:pic>
        <p:nvPicPr>
          <p:cNvPr id="3074" name="Picture 2" descr="ÑÐ²Ð»ÐµÐ½Ð¸Ñ Ð¿ÑÐ¸ÑÐ¾Ð´Ñ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1" y="2132856"/>
            <a:ext cx="4910658" cy="38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1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5472607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Таяние снега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1700808"/>
            <a:ext cx="4032448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/>
              <a:t>Таяние снега - с </a:t>
            </a:r>
            <a:r>
              <a:rPr lang="ru-RU" sz="2000" b="1" dirty="0"/>
              <a:t>повышением температурных показателей воздуха замерзшие кристаллы воды начинают постепенно превращаться в </a:t>
            </a:r>
            <a:r>
              <a:rPr lang="ru-RU" sz="2000" b="1" dirty="0" smtClean="0"/>
              <a:t>воду. </a:t>
            </a:r>
          </a:p>
          <a:p>
            <a:pPr marL="45720" indent="0">
              <a:buNone/>
            </a:pPr>
            <a:r>
              <a:rPr lang="ru-RU" sz="2000" b="1" dirty="0" smtClean="0"/>
              <a:t>Процесс </a:t>
            </a:r>
            <a:r>
              <a:rPr lang="ru-RU" sz="2000" b="1" dirty="0"/>
              <a:t>таяния снега заметно ускоряется с выпадением дождей. После чего образуются небольшие временные водоемы. Быстрее всего снег тает на ровной местности, где нет преград ветру или навеса от осадков. </a:t>
            </a:r>
          </a:p>
        </p:txBody>
      </p:sp>
      <p:pic>
        <p:nvPicPr>
          <p:cNvPr id="1026" name="Picture 2" descr="ÑÐ²Ð»ÐµÐ½Ð¸Ñ Ð¿ÑÐ¸ÑÐ¾Ð´Ñ Ð¿ÑÐ¸ÑÐ¾Ð´Ð¾Ð²ÐµÐ´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4649301" cy="40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2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Журчание ручейков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2348880"/>
            <a:ext cx="2808312" cy="41044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Журчание ручейков -  это легкий монотонный шум воды. </a:t>
            </a:r>
            <a:endParaRPr lang="ru-RU" dirty="0"/>
          </a:p>
        </p:txBody>
      </p:sp>
      <p:pic>
        <p:nvPicPr>
          <p:cNvPr id="1026" name="Picture 2" descr="ÐÐ°ÑÐ»Ð°Ð´Ð¸ÑÐµÑÑ Ð¶ÑÑÑÐ°Ð½Ð¸ÐµÐ¼ ÑÑÑÑÑ. Ð­Ñâ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694580" cy="44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646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462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Природные явления</vt:lpstr>
      <vt:lpstr>Весенние природные явления</vt:lpstr>
      <vt:lpstr>СНЕГОТАЯНИЕ</vt:lpstr>
      <vt:lpstr>Проталина</vt:lpstr>
      <vt:lpstr>Половодье</vt:lpstr>
      <vt:lpstr>Термальные ветры</vt:lpstr>
      <vt:lpstr>Первая весенняя гроза</vt:lpstr>
      <vt:lpstr>Таяние снега</vt:lpstr>
      <vt:lpstr>Журчание ручейков</vt:lpstr>
      <vt:lpstr>Капель</vt:lpstr>
      <vt:lpstr>Летние природные явления</vt:lpstr>
      <vt:lpstr>Ливень</vt:lpstr>
      <vt:lpstr>Радуга</vt:lpstr>
      <vt:lpstr>Град</vt:lpstr>
      <vt:lpstr>Роса</vt:lpstr>
      <vt:lpstr>Летние теплые дожди</vt:lpstr>
      <vt:lpstr>Зарница</vt:lpstr>
      <vt:lpstr>Молния</vt:lpstr>
      <vt:lpstr>Гром</vt:lpstr>
      <vt:lpstr>Гроза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64</cp:revision>
  <dcterms:created xsi:type="dcterms:W3CDTF">2019-08-19T09:53:03Z</dcterms:created>
  <dcterms:modified xsi:type="dcterms:W3CDTF">2019-09-16T13:04:50Z</dcterms:modified>
</cp:coreProperties>
</file>